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423D1-478C-4A13-A31B-92B2020936F3}" type="datetimeFigureOut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85412-44BA-46CA-95C6-6439E63885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150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EA39EA-E2D5-4566-93D4-FA6FEE31CE8B}" type="datetimeFigureOut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EBD923-3183-4474-8EBF-EA92D39D76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6" descr="PE-259-0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74650"/>
            <a:ext cx="9642475" cy="723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0" y="5534561"/>
            <a:ext cx="942978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AÇÃO DOCENTE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tec e fund</dc:title>
  <dc:creator>.</dc:creator>
  <dc:description/>
  <cp:lastModifiedBy>.</cp:lastModifiedBy>
  <cp:revision>5</cp:revision>
  <dcterms:created xsi:type="dcterms:W3CDTF">2009-03-27T18:17:07Z</dcterms:created>
  <dcterms:modified xsi:type="dcterms:W3CDTF">2009-09-03T02:22:13Z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2009 tec e fund</vt:lpwstr>
  </property>
  <property fmtid="{D5CDD505-2E9C-101B-9397-08002B2CF9AE}" pid="3" name="SlideDescription">
    <vt:lpwstr/>
  </property>
</Properties>
</file>